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5" r:id="rId3"/>
    <p:sldId id="276" r:id="rId4"/>
    <p:sldId id="277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65" r:id="rId13"/>
    <p:sldId id="266" r:id="rId14"/>
    <p:sldId id="261" r:id="rId15"/>
    <p:sldId id="262" r:id="rId16"/>
    <p:sldId id="263" r:id="rId17"/>
    <p:sldId id="257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2964194B-9AC8-4E6D-A159-B34C3DC1D7AB}">
          <p14:sldIdLst>
            <p14:sldId id="273"/>
          </p14:sldIdLst>
        </p14:section>
        <p14:section name="Intro" id="{EEF53127-11FE-4F63-A9F9-EE12C3DEA6D5}">
          <p14:sldIdLst>
            <p14:sldId id="275"/>
            <p14:sldId id="276"/>
            <p14:sldId id="277"/>
          </p14:sldIdLst>
        </p14:section>
        <p14:section name="Tableau" id="{3AA476B6-3A44-48C6-A874-94FF033C2DE9}">
          <p14:sldIdLst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Conclusion" id="{84B922F0-6B06-4C9D-9678-87CD206A1B86}">
          <p14:sldIdLst>
            <p14:sldId id="274"/>
          </p14:sldIdLst>
        </p14:section>
        <p14:section name="Python Visualizations" id="{6D596653-8A3A-4140-92AE-D4ED4978217D}">
          <p14:sldIdLst>
            <p14:sldId id="265"/>
            <p14:sldId id="266"/>
            <p14:sldId id="261"/>
            <p14:sldId id="262"/>
            <p14:sldId id="263"/>
          </p14:sldIdLst>
        </p14:section>
        <p14:section name="Appendix" id="{E7AEC992-050F-40AC-9FC9-C1D89AB170E9}">
          <p14:sldIdLst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029C-F537-CA7E-5242-377A781F6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DF424-8A47-BF48-46CE-93AE04F2E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39ED6-6FC2-DE45-1ECD-31F72674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8B4A8-B947-FFEF-FDE9-2ED494DF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94DB5-1ED1-4F92-53A5-62115290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6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53360-87F2-1453-8782-B330CAFD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51378-42A6-D1E6-CAAA-112852BBD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F8B5D-BBD7-AA74-4520-07F40F9E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DCEE2-98B7-5F7E-CE8D-1EFEA9A5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98DBA-F4C4-1E50-F85A-45041100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2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CE9A9-8A0D-0286-E595-01B59D3B6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C9E59-30C6-29EE-BF01-B29A7DFE7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031C7-5507-7419-D704-DD1A357EF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22BF6-7A72-C204-CB3D-9C103A58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3D5CC-570A-DD67-30B4-F2DF7571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55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C8C1-6B0A-5B35-6E05-93326434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0AF34-2798-ACFE-E880-4FC38D25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B1EA4-14DA-9E77-B91D-48BCD602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95B6A-85C7-6B9F-68DE-4B1011E1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EFA24-768A-68D4-B65A-87A7C0F0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2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2C197-E7AD-DD1A-CFE9-C83A826E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59D5B-01FA-EEFD-ADF2-0E6DD048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C0E35-B276-EA53-30E5-DAC0D53D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C6735-C15E-89AD-447F-CA2F7EF6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99ADA-0241-ECA3-A6FC-A8CBE1A4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3BE8-00B4-7408-4A48-BE5F75DF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EA160-80B2-5515-494B-C6756C20B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6AD3D-3337-F7C8-59A5-D62973E7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74187-05EE-B77D-20B6-4098C45C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F6200-CC0D-6976-E10D-A232CF21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07DD8-14F2-C366-022C-88001E3B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8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96FF-A6A3-EFEF-D265-10C100CD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75FD-EFF3-AFC6-6E6E-82A3CA94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A6326-2152-CC3E-04A7-A4EB362FE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C0AE69-B9D0-2406-96F7-BE61BB5BD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64906-09D0-C195-D41E-37F6B748A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393DF5-18E0-9D86-A601-4B1EF317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C9539-A138-3C20-2A93-99EA8B49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F8966-27F5-DAD6-934E-F50A2FD8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3465-21E0-13FE-196B-5B5C5777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114DA-3CF9-CACF-5E8F-1AFB3A80D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9FD25-6F14-60AA-818D-184845D8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A2EDC-A189-E865-C84F-840D51B1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1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80E1CB-6F69-FF73-0909-A5542AC47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CABAA-2F3B-8ADB-E807-EA48926C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079DA-081A-562D-54F3-FFBDEEA0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0523-C825-6A1F-00A5-9201162A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9E36-DB0C-F768-9E84-0D2AC4720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D0473-96A3-CCB7-1FA6-5ED12C7DA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194E7-A671-2061-29EF-1C2A0465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1FF5-AE94-D78C-414E-D6547700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DEA46-8637-3F82-23BB-03BC0BAD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4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9736-8129-8383-B672-00AEE213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2B2F89-8278-0D16-1EB3-37395C8CE2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5F90D-8948-D264-CF6A-302280E57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93C76-A10C-880D-0DA9-5871D79A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C1460-ACE5-A1E3-325C-4DBFD54EE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D0125-E5B9-E454-8D92-F1878D39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EF696-252A-5279-0DAE-46F9D457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98BDD-A5AB-519D-C1DD-358D3B069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7B00D-DFAA-0CD9-CE50-34B55913F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AC02A1-9ED2-4BBB-872C-CE753BF6E493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C79A1-457A-C960-FF13-1FEDC0476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32C1A-FCAF-77D4-3301-4C2048A26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ECC513-7548-4D1D-BAD9-A5DD2B812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1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oat with horns and baseball bats and ball&#10;&#10;Description automatically generated">
            <a:extLst>
              <a:ext uri="{FF2B5EF4-FFF2-40B4-BE49-F238E27FC236}">
                <a16:creationId xmlns:a16="http://schemas.microsoft.com/office/drawing/2014/main" id="{E58101C7-94AE-DC76-3F2C-B43C37661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" r="2535" b="2"/>
          <a:stretch/>
        </p:blipFill>
        <p:spPr>
          <a:xfrm>
            <a:off x="-9885" y="10"/>
            <a:ext cx="7177602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3B878-B900-B858-C8F5-302EF2E1A2CA}"/>
              </a:ext>
            </a:extLst>
          </p:cNvPr>
          <p:cNvSpPr txBox="1"/>
          <p:nvPr/>
        </p:nvSpPr>
        <p:spPr>
          <a:xfrm>
            <a:off x="7167717" y="1618638"/>
            <a:ext cx="4719483" cy="3620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G.O.A.T – Greatest Cricketer of All Time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Capstone Data Analysis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Author: Gaurav Gujar</a:t>
            </a:r>
          </a:p>
        </p:txBody>
      </p:sp>
    </p:spTree>
    <p:extLst>
      <p:ext uri="{BB962C8B-B14F-4D97-AF65-F5344CB8AC3E}">
        <p14:creationId xmlns:p14="http://schemas.microsoft.com/office/powerpoint/2010/main" val="213845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5732A2-6AE8-B038-CE41-FB49036A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606"/>
            <a:ext cx="12189358" cy="42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53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holding a flag&#10;&#10;Description automatically generated">
            <a:extLst>
              <a:ext uri="{FF2B5EF4-FFF2-40B4-BE49-F238E27FC236}">
                <a16:creationId xmlns:a16="http://schemas.microsoft.com/office/drawing/2014/main" id="{BA1632EA-6659-4820-087B-BA47D04FD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" b="71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6382BA7-9F7D-4139-C7FF-36E44F5E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206" y="0"/>
            <a:ext cx="6061587" cy="53457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G.O.A.T. of </a:t>
            </a:r>
            <a:r>
              <a:rPr lang="en-US" sz="2800" dirty="0">
                <a:solidFill>
                  <a:schemeClr val="bg1"/>
                </a:solidFill>
                <a:effectLst/>
              </a:rPr>
              <a:t>Cricket – Sachin Tendulkar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636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8DECED-66EF-F276-BBB8-0D8E98D9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6" y="0"/>
            <a:ext cx="11495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57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50A4D4-1F1C-D403-F93C-3F7DEF18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8" y="0"/>
            <a:ext cx="1032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6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C4DA8-1722-9DBB-C3F6-9E895E8C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8" y="0"/>
            <a:ext cx="1032172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6299D-FF99-DE8F-20D3-9DCD709F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8" y="0"/>
            <a:ext cx="1032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5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D6324-2507-9A16-A0C2-5818F8F98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76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2D46C-7863-E5C5-EBCE-606996638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8" y="0"/>
            <a:ext cx="1032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0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3E438-7DB8-BB79-6943-938F5F72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Batting Averages – Sachin is in the TOP percentile of highest averages.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9AF76-19EF-A04A-B3ED-26FEF791D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025" y="1690688"/>
            <a:ext cx="6617950" cy="5167311"/>
          </a:xfrm>
        </p:spPr>
      </p:pic>
    </p:spTree>
    <p:extLst>
      <p:ext uri="{BB962C8B-B14F-4D97-AF65-F5344CB8AC3E}">
        <p14:creationId xmlns:p14="http://schemas.microsoft.com/office/powerpoint/2010/main" val="2385815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AD1F-D263-C94E-EFB5-BA20EEB4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Sachin Batting Average in ODIs – 80</a:t>
            </a:r>
            <a:r>
              <a:rPr lang="en-US" baseline="30000" dirty="0"/>
              <a:t>th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753A2-E5B3-E488-576C-1A4B05D1E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018" y="1941850"/>
            <a:ext cx="8623496" cy="4424435"/>
          </a:xfrm>
        </p:spPr>
      </p:pic>
    </p:spTree>
    <p:extLst>
      <p:ext uri="{BB962C8B-B14F-4D97-AF65-F5344CB8AC3E}">
        <p14:creationId xmlns:p14="http://schemas.microsoft.com/office/powerpoint/2010/main" val="106153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T of Basketball - Michael Jordan or LeBron James?">
            <a:extLst>
              <a:ext uri="{FF2B5EF4-FFF2-40B4-BE49-F238E27FC236}">
                <a16:creationId xmlns:a16="http://schemas.microsoft.com/office/drawing/2014/main" id="{DF31FB42-0315-CAF3-E765-691F9482B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577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421D1D9-2E53-6477-3073-C4292DC5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459" y="0"/>
            <a:ext cx="8438494" cy="53457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G.O.A.T. of Basketball - Michael Jordan or LeBron James?</a:t>
            </a:r>
          </a:p>
        </p:txBody>
      </p:sp>
    </p:spTree>
    <p:extLst>
      <p:ext uri="{BB962C8B-B14F-4D97-AF65-F5344CB8AC3E}">
        <p14:creationId xmlns:p14="http://schemas.microsoft.com/office/powerpoint/2010/main" val="37676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two men&#10;&#10;Description automatically generated">
            <a:extLst>
              <a:ext uri="{FF2B5EF4-FFF2-40B4-BE49-F238E27FC236}">
                <a16:creationId xmlns:a16="http://schemas.microsoft.com/office/drawing/2014/main" id="{EDF1C829-0C5D-A468-AA24-24DC51D2C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3"/>
          <a:stretch/>
        </p:blipFill>
        <p:spPr>
          <a:xfrm>
            <a:off x="-6588" y="0"/>
            <a:ext cx="12198588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0038D61-BC38-1006-815C-47D534CA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459" y="0"/>
            <a:ext cx="8438494" cy="53457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G.O.A.T. of Soccer - </a:t>
            </a:r>
            <a:r>
              <a:rPr lang="it-IT" sz="2800" dirty="0">
                <a:solidFill>
                  <a:schemeClr val="bg1"/>
                </a:solidFill>
                <a:effectLst/>
              </a:rPr>
              <a:t>Lionel Messi or Christiano Ronaldo?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9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swinging a tennis racket&#10;&#10;Description automatically generated">
            <a:extLst>
              <a:ext uri="{FF2B5EF4-FFF2-40B4-BE49-F238E27FC236}">
                <a16:creationId xmlns:a16="http://schemas.microsoft.com/office/drawing/2014/main" id="{0AC4E190-738B-1DFF-CCDE-59D0A1E48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789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88E041-3F03-7887-7A7E-992E4474E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35" y="0"/>
            <a:ext cx="5441741" cy="53457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G.O.A.T. of </a:t>
            </a:r>
            <a:r>
              <a:rPr lang="en-US" sz="2800" dirty="0">
                <a:solidFill>
                  <a:schemeClr val="bg1"/>
                </a:solidFill>
                <a:effectLst/>
              </a:rPr>
              <a:t>Tennis - Novak Djokovic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orange and white lines&#10;&#10;Description automatically generated">
            <a:extLst>
              <a:ext uri="{FF2B5EF4-FFF2-40B4-BE49-F238E27FC236}">
                <a16:creationId xmlns:a16="http://schemas.microsoft.com/office/drawing/2014/main" id="{436948E8-FD74-C134-722C-D3FA6B65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228"/>
            <a:ext cx="12195345" cy="426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9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bar chart&#10;&#10;Description automatically generated">
            <a:extLst>
              <a:ext uri="{FF2B5EF4-FFF2-40B4-BE49-F238E27FC236}">
                <a16:creationId xmlns:a16="http://schemas.microsoft.com/office/drawing/2014/main" id="{407D9878-6EAA-4A99-D54F-227694F5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4" y="1294228"/>
            <a:ext cx="12178601" cy="42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4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D97589-29E7-F932-6D90-A370A3A48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25" y="0"/>
            <a:ext cx="7392149" cy="68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8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30F68C-E9A9-0BF7-52CB-68456AD0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3" y="1443970"/>
            <a:ext cx="12044517" cy="40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4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670E99-D3AD-AD63-B157-70333F22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" y="1322363"/>
            <a:ext cx="12162038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67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4745</TotalTime>
  <Words>101</Words>
  <Application>Microsoft Office PowerPoint</Application>
  <PresentationFormat>Widescreen</PresentationFormat>
  <Paragraphs>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G.O.A.T. of Basketball - Michael Jordan or LeBron James?</vt:lpstr>
      <vt:lpstr>G.O.A.T. of Soccer - Lionel Messi or Christiano Ronaldo?</vt:lpstr>
      <vt:lpstr>G.O.A.T. of Tennis - Novak Djokovic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G.O.A.T. of Cricket – Sachin Tendulkar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Batting Averages – Sachin is in the TOP percentile of highest averages.</vt:lpstr>
      <vt:lpstr>Sachin Batting Average in ODIs – 80th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Sachin Tendulkar – G.O.A.T</dc:title>
  <dc:creator>i.gary@hotmail.com</dc:creator>
  <cp:lastModifiedBy>i.gary@hotmail.com</cp:lastModifiedBy>
  <cp:revision>14</cp:revision>
  <dcterms:created xsi:type="dcterms:W3CDTF">2024-03-21T20:03:04Z</dcterms:created>
  <dcterms:modified xsi:type="dcterms:W3CDTF">2024-03-28T01:46:37Z</dcterms:modified>
</cp:coreProperties>
</file>